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045" r:id="rId1"/>
  </p:sldMasterIdLst>
  <p:notesMasterIdLst>
    <p:notesMasterId r:id="rId13"/>
  </p:notesMasterIdLst>
  <p:sldIdLst>
    <p:sldId id="256" r:id="rId2"/>
    <p:sldId id="280" r:id="rId3"/>
    <p:sldId id="266" r:id="rId4"/>
    <p:sldId id="265" r:id="rId5"/>
    <p:sldId id="267" r:id="rId6"/>
    <p:sldId id="268" r:id="rId7"/>
    <p:sldId id="269" r:id="rId8"/>
    <p:sldId id="286" r:id="rId9"/>
    <p:sldId id="287" r:id="rId10"/>
    <p:sldId id="272" r:id="rId11"/>
    <p:sldId id="273" r:id="rId12"/>
  </p:sldIdLst>
  <p:sldSz cx="9144000" cy="5143500" type="screen16x9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579"/>
    <a:srgbClr val="FF4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6912" autoAdjust="0"/>
    <p:restoredTop sz="96120" autoAdjust="0"/>
  </p:normalViewPr>
  <p:slideViewPr>
    <p:cSldViewPr>
      <p:cViewPr varScale="1">
        <p:scale>
          <a:sx n="139" d="100"/>
          <a:sy n="139" d="100"/>
        </p:scale>
        <p:origin x="-114" y="-2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B2B79-9387-48D6-B9DC-2C8A42EA7FFF}" type="datetimeFigureOut">
              <a:t>2024/10/28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B2A0A-A6CD-4AE0-8561-7BE8E6D1C8E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600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EB2A0A-A6CD-4AE0-8561-7BE8E6D1C8EB}" type="slidenum">
              <a:rPr lang="en-US" altLang="zh-TW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5665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9" y="-244"/>
            <a:ext cx="9143429" cy="5143500"/>
          </a:xfrm>
          <a:prstGeom prst="rect">
            <a:avLst/>
          </a:prstGeom>
        </p:spPr>
      </p:pic>
      <p:sp>
        <p:nvSpPr>
          <p:cNvPr id="9" name="文字版面配置區 8"/>
          <p:cNvSpPr>
            <a:spLocks noGrp="1"/>
          </p:cNvSpPr>
          <p:nvPr>
            <p:ph type="body" sz="quarter" idx="13"/>
          </p:nvPr>
        </p:nvSpPr>
        <p:spPr>
          <a:xfrm>
            <a:off x="755576" y="1995686"/>
            <a:ext cx="7776864" cy="7200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1" name="文字版面配置區 10"/>
          <p:cNvSpPr>
            <a:spLocks noGrp="1"/>
          </p:cNvSpPr>
          <p:nvPr>
            <p:ph type="body" sz="quarter" idx="14"/>
          </p:nvPr>
        </p:nvSpPr>
        <p:spPr>
          <a:xfrm>
            <a:off x="755576" y="3003550"/>
            <a:ext cx="7776864" cy="7203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79638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"/>
            <a:ext cx="9144000" cy="5142857"/>
          </a:xfrm>
          <a:prstGeom prst="rect">
            <a:avLst/>
          </a:prstGeom>
        </p:spPr>
      </p:pic>
      <p:sp>
        <p:nvSpPr>
          <p:cNvPr id="11" name="標題 8"/>
          <p:cNvSpPr>
            <a:spLocks noGrp="1"/>
          </p:cNvSpPr>
          <p:nvPr>
            <p:ph type="title"/>
          </p:nvPr>
        </p:nvSpPr>
        <p:spPr>
          <a:xfrm>
            <a:off x="457200" y="205979"/>
            <a:ext cx="8363272" cy="857250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rgbClr val="004579"/>
                </a:solidFill>
                <a:latin typeface="+mj-lt"/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12" name="內容版面配置區 12"/>
          <p:cNvSpPr>
            <a:spLocks noGrp="1"/>
          </p:cNvSpPr>
          <p:nvPr>
            <p:ph sz="quarter" idx="13"/>
          </p:nvPr>
        </p:nvSpPr>
        <p:spPr>
          <a:xfrm>
            <a:off x="467544" y="1276350"/>
            <a:ext cx="8352606" cy="324008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4579"/>
                </a:solidFill>
                <a:latin typeface="+mn-lt"/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6270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9"/>
            <a:ext cx="9144000" cy="5142857"/>
          </a:xfrm>
          <a:prstGeom prst="rect">
            <a:avLst/>
          </a:prstGeom>
        </p:spPr>
      </p:pic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57200" y="2143124"/>
            <a:ext cx="8229600" cy="857250"/>
          </a:xfrm>
        </p:spPr>
        <p:txBody>
          <a:bodyPr>
            <a:normAutofit/>
          </a:bodyPr>
          <a:lstStyle>
            <a:lvl1pPr>
              <a:defRPr sz="3200" b="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2082733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字方塊 10"/>
          <p:cNvSpPr txBox="1"/>
          <p:nvPr userDrawn="1"/>
        </p:nvSpPr>
        <p:spPr>
          <a:xfrm>
            <a:off x="6300192" y="4473434"/>
            <a:ext cx="172819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www.cipherlab.com</a:t>
            </a:r>
            <a:endParaRPr lang="zh-TW" altLang="en-US" sz="1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" name="圖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"/>
            <a:ext cx="9144000" cy="5142857"/>
          </a:xfrm>
          <a:prstGeom prst="rect">
            <a:avLst/>
          </a:prstGeom>
        </p:spPr>
      </p:pic>
      <p:sp>
        <p:nvSpPr>
          <p:cNvPr id="14" name="標題 3"/>
          <p:cNvSpPr txBox="1">
            <a:spLocks/>
          </p:cNvSpPr>
          <p:nvPr userDrawn="1"/>
        </p:nvSpPr>
        <p:spPr>
          <a:xfrm>
            <a:off x="685800" y="2067694"/>
            <a:ext cx="7772400" cy="916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3200" b="1" dirty="0">
                <a:solidFill>
                  <a:srgbClr val="004579"/>
                </a:solidFill>
              </a:rPr>
              <a:t>Thank You for Your Attention.</a:t>
            </a:r>
            <a:endParaRPr lang="zh-TW" altLang="en-US" sz="3200" b="1" dirty="0">
              <a:solidFill>
                <a:srgbClr val="0045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857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E3A54-E787-4DF6-A052-FDBAB8A9071B}" type="datetimeFigureOut">
              <a:rPr lang="zh-TW" altLang="en-US" smtClean="0"/>
              <a:t>2024/10/28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F0E0E-66CB-4537-836D-4230100A217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71338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046" r:id="rId1"/>
    <p:sldLayoutId id="2147486047" r:id="rId2"/>
    <p:sldLayoutId id="2147486048" r:id="rId3"/>
    <p:sldLayoutId id="2147486044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版面配置區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TW" b="1" dirty="0" smtClean="0"/>
              <a:t>SOTI</a:t>
            </a:r>
            <a:endParaRPr lang="en-US" altLang="zh-TW" b="1" dirty="0"/>
          </a:p>
        </p:txBody>
      </p:sp>
    </p:spTree>
    <p:extLst>
      <p:ext uri="{BB962C8B-B14F-4D97-AF65-F5344CB8AC3E}">
        <p14:creationId xmlns:p14="http://schemas.microsoft.com/office/powerpoint/2010/main" val="395502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After creating the App Policy, click the policy just created.</a:t>
            </a:r>
            <a:endParaRPr lang="zh-TW" altLang="en-US" sz="1400" dirty="0"/>
          </a:p>
        </p:txBody>
      </p:sp>
      <p:pic>
        <p:nvPicPr>
          <p:cNvPr id="16386" name="Picture 2" descr="C:\Users\Haoyun.Hsueh\Desktop\file\SOTI\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893" y="823500"/>
            <a:ext cx="7186215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128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Click assign bottom to assign this APP </a:t>
            </a:r>
            <a:r>
              <a:rPr lang="en-US" altLang="zh-TW" sz="1400" dirty="0" smtClean="0"/>
              <a:t>policy </a:t>
            </a:r>
            <a:r>
              <a:rPr lang="en-US" altLang="zh-TW" sz="1400" dirty="0" smtClean="0"/>
              <a:t>to a </a:t>
            </a:r>
            <a:r>
              <a:rPr lang="en-US" altLang="zh-TW" sz="1400" dirty="0" smtClean="0"/>
              <a:t>enrollment </a:t>
            </a:r>
            <a:r>
              <a:rPr lang="en-US" altLang="zh-TW" sz="1400" dirty="0" smtClean="0"/>
              <a:t>setting.</a:t>
            </a:r>
            <a:endParaRPr lang="zh-TW" altLang="en-US" sz="1400" dirty="0"/>
          </a:p>
        </p:txBody>
      </p:sp>
      <p:pic>
        <p:nvPicPr>
          <p:cNvPr id="17410" name="Picture 2" descr="C:\Users\Haoyun.Hsueh\Desktop\file\SOTI\1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02" t="15313" r="18907"/>
          <a:stretch/>
        </p:blipFill>
        <p:spPr bwMode="auto">
          <a:xfrm>
            <a:off x="1937581" y="823500"/>
            <a:ext cx="5268838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128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0364" y="2143125"/>
            <a:ext cx="8363272" cy="857250"/>
          </a:xfrm>
        </p:spPr>
        <p:txBody>
          <a:bodyPr/>
          <a:lstStyle/>
          <a:p>
            <a:pPr algn="ctr"/>
            <a:r>
              <a:rPr lang="en-US" altLang="zh-TW" dirty="0" smtClean="0"/>
              <a:t>This slides is to show how to set up APP policy.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6047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Click </a:t>
            </a:r>
            <a:r>
              <a:rPr lang="en-US" altLang="zh-TW" sz="1400" dirty="0" smtClean="0"/>
              <a:t>“Apps” </a:t>
            </a:r>
            <a:r>
              <a:rPr lang="en-US" altLang="zh-TW" sz="1400" dirty="0" smtClean="0"/>
              <a:t>and Click </a:t>
            </a:r>
            <a:r>
              <a:rPr lang="en-US" altLang="zh-TW" sz="1400" dirty="0" smtClean="0"/>
              <a:t>“NEW </a:t>
            </a:r>
            <a:r>
              <a:rPr lang="en-US" altLang="zh-TW" sz="1400" dirty="0" smtClean="0"/>
              <a:t>APP </a:t>
            </a:r>
            <a:r>
              <a:rPr lang="en-US" altLang="zh-TW" sz="1400" dirty="0" smtClean="0"/>
              <a:t>POLICY”.</a:t>
            </a:r>
            <a:endParaRPr lang="zh-TW" altLang="en-US" sz="1400" dirty="0"/>
          </a:p>
        </p:txBody>
      </p:sp>
      <p:pic>
        <p:nvPicPr>
          <p:cNvPr id="10242" name="Picture 2" descr="C:\Users\Haoyun.Hsueh\Desktop\file\SOTI\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893" y="823500"/>
            <a:ext cx="7186215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12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Click </a:t>
            </a:r>
            <a:r>
              <a:rPr lang="en-US" altLang="zh-TW" sz="1400" dirty="0" smtClean="0"/>
              <a:t>“Android Enterprise”.</a:t>
            </a:r>
            <a:endParaRPr lang="zh-TW" altLang="en-US" sz="1400" dirty="0"/>
          </a:p>
        </p:txBody>
      </p:sp>
      <p:pic>
        <p:nvPicPr>
          <p:cNvPr id="9219" name="Picture 3" descr="C:\Users\Haoyun.Hsueh\Desktop\file\SOTI\1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2" t="34570" r="28187" b="24369"/>
          <a:stretch/>
        </p:blipFill>
        <p:spPr bwMode="auto">
          <a:xfrm>
            <a:off x="762698" y="823500"/>
            <a:ext cx="7618604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12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Fill in </a:t>
            </a:r>
            <a:r>
              <a:rPr lang="en-US" altLang="zh-TW" sz="1400" dirty="0" smtClean="0"/>
              <a:t>“App </a:t>
            </a:r>
            <a:r>
              <a:rPr lang="en-US" altLang="zh-TW" sz="1400" dirty="0" smtClean="0"/>
              <a:t>Policy </a:t>
            </a:r>
            <a:r>
              <a:rPr lang="en-US" altLang="zh-TW" sz="1400" dirty="0" smtClean="0"/>
              <a:t>Name”.</a:t>
            </a:r>
            <a:endParaRPr lang="zh-TW" altLang="en-US" sz="1400" dirty="0"/>
          </a:p>
        </p:txBody>
      </p:sp>
      <p:pic>
        <p:nvPicPr>
          <p:cNvPr id="11266" name="Picture 2" descr="C:\Users\Haoyun.Hsueh\Desktop\file\SOTI\1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1" t="15313" r="19576"/>
          <a:stretch/>
        </p:blipFill>
        <p:spPr bwMode="auto">
          <a:xfrm>
            <a:off x="1986292" y="823500"/>
            <a:ext cx="5171417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12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Click </a:t>
            </a:r>
            <a:r>
              <a:rPr lang="en-US" altLang="zh-TW" sz="1400" dirty="0" smtClean="0"/>
              <a:t>“APPS” </a:t>
            </a:r>
            <a:r>
              <a:rPr lang="en-US" altLang="zh-TW" sz="1400" dirty="0" smtClean="0"/>
              <a:t>and click “+” bottom on top right to join apps to install when enrollment.</a:t>
            </a:r>
            <a:endParaRPr lang="zh-TW" altLang="en-US" sz="1400" dirty="0"/>
          </a:p>
        </p:txBody>
      </p:sp>
      <p:pic>
        <p:nvPicPr>
          <p:cNvPr id="12290" name="Picture 2" descr="C:\Users\Haoyun.Hsueh\Desktop\file\SOTI\1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76" t="15472" r="19098"/>
          <a:stretch/>
        </p:blipFill>
        <p:spPr bwMode="auto">
          <a:xfrm>
            <a:off x="1965156" y="823500"/>
            <a:ext cx="5213689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128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Select App Source as “Managed Google Play” to join apps on Play Store.</a:t>
            </a:r>
            <a:br>
              <a:rPr lang="en-US" altLang="zh-TW" sz="1400" dirty="0" smtClean="0"/>
            </a:br>
            <a:r>
              <a:rPr lang="en-US" altLang="zh-TW" sz="1400" dirty="0" smtClean="0"/>
              <a:t>Click </a:t>
            </a:r>
            <a:r>
              <a:rPr lang="en-US" altLang="zh-TW" sz="1400" dirty="0" smtClean="0"/>
              <a:t>“MANAGED </a:t>
            </a:r>
            <a:r>
              <a:rPr lang="en-US" altLang="zh-TW" sz="1400" dirty="0" smtClean="0"/>
              <a:t>GOOGLE </a:t>
            </a:r>
            <a:r>
              <a:rPr lang="en-US" altLang="zh-TW" sz="1400" dirty="0" smtClean="0"/>
              <a:t>PLAY” </a:t>
            </a:r>
            <a:r>
              <a:rPr lang="en-US" altLang="zh-TW" sz="1400" dirty="0" smtClean="0"/>
              <a:t>to open Play Store.</a:t>
            </a:r>
            <a:endParaRPr lang="zh-TW" altLang="en-US" sz="1400" dirty="0"/>
          </a:p>
        </p:txBody>
      </p:sp>
      <p:pic>
        <p:nvPicPr>
          <p:cNvPr id="2050" name="Picture 2" descr="C:\Users\Haoyun.Hsueh\Desktop\file\SOTI\1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2" t="20406" r="27517"/>
          <a:stretch/>
        </p:blipFill>
        <p:spPr bwMode="auto">
          <a:xfrm>
            <a:off x="2537789" y="823500"/>
            <a:ext cx="4068423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128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Chose which APP need to be installed.</a:t>
            </a:r>
            <a:endParaRPr lang="zh-TW" altLang="en-US" sz="1400" dirty="0"/>
          </a:p>
        </p:txBody>
      </p:sp>
      <p:pic>
        <p:nvPicPr>
          <p:cNvPr id="3074" name="Picture 2" descr="C:\Users\Haoyun.Hsueh\Desktop\file\SOTI\14.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5" t="24863" r="11904" b="4158"/>
          <a:stretch/>
        </p:blipFill>
        <p:spPr bwMode="auto">
          <a:xfrm>
            <a:off x="857382" y="823500"/>
            <a:ext cx="7429237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382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Type in </a:t>
            </a:r>
            <a:r>
              <a:rPr lang="en-US" altLang="zh-TW" sz="1400" dirty="0" err="1" smtClean="0"/>
              <a:t>Cipherlab</a:t>
            </a:r>
            <a:r>
              <a:rPr lang="en-US" altLang="zh-TW" sz="1400" dirty="0" smtClean="0"/>
              <a:t> in search bar then download </a:t>
            </a:r>
            <a:r>
              <a:rPr lang="en-US" altLang="zh-TW" sz="1400" dirty="0" err="1" smtClean="0"/>
              <a:t>CipherLab</a:t>
            </a:r>
            <a:r>
              <a:rPr lang="en-US" altLang="zh-TW" sz="1400" dirty="0" smtClean="0"/>
              <a:t> </a:t>
            </a:r>
            <a:r>
              <a:rPr lang="en-US" altLang="zh-TW" sz="1400" dirty="0" err="1" smtClean="0"/>
              <a:t>OEMConfig</a:t>
            </a:r>
            <a:r>
              <a:rPr lang="en-US" altLang="zh-TW" sz="1400" dirty="0" smtClean="0"/>
              <a:t> </a:t>
            </a:r>
            <a:r>
              <a:rPr lang="en-US" altLang="zh-TW" sz="1400" dirty="0"/>
              <a:t>and </a:t>
            </a:r>
            <a:r>
              <a:rPr lang="en-US" altLang="zh-TW" sz="1400" dirty="0" err="1"/>
              <a:t>CipherLab</a:t>
            </a:r>
            <a:r>
              <a:rPr lang="en-US" altLang="zh-TW" sz="1400" dirty="0"/>
              <a:t> ADC </a:t>
            </a:r>
            <a:r>
              <a:rPr lang="en-US" altLang="zh-TW" sz="1400" dirty="0" smtClean="0"/>
              <a:t>Module.</a:t>
            </a:r>
            <a:endParaRPr lang="zh-TW" altLang="en-US" sz="1400" dirty="0"/>
          </a:p>
        </p:txBody>
      </p:sp>
      <p:pic>
        <p:nvPicPr>
          <p:cNvPr id="1027" name="Picture 3" descr="C:\Users\Haoyun.Hsueh\Desktop\file\SOTI\14.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1" t="25658" r="11923"/>
          <a:stretch/>
        </p:blipFill>
        <p:spPr bwMode="auto">
          <a:xfrm>
            <a:off x="882024" y="823500"/>
            <a:ext cx="7379952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0440839"/>
      </p:ext>
    </p:extLst>
  </p:cSld>
  <p:clrMapOvr>
    <a:masterClrMapping/>
  </p:clrMapOvr>
</p:sld>
</file>

<file path=ppt/theme/theme1.xml><?xml version="1.0" encoding="utf-8"?>
<a:theme xmlns:a="http://schemas.openxmlformats.org/drawingml/2006/main" name="2023 CipherLab_PPT_Template_16 9">
  <a:themeElements>
    <a:clrScheme name="自訂 6">
      <a:dk1>
        <a:sysClr val="windowText" lastClr="000000"/>
      </a:dk1>
      <a:lt1>
        <a:sysClr val="window" lastClr="FFFFFF"/>
      </a:lt1>
      <a:dk2>
        <a:srgbClr val="004579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訂 6">
      <a:majorFont>
        <a:latin typeface="Calibri"/>
        <a:ea typeface="新細明體"/>
        <a:cs typeface=""/>
      </a:majorFont>
      <a:minorFont>
        <a:latin typeface="Calibri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1478</TotalTime>
  <Words>120</Words>
  <Application>Microsoft Office PowerPoint</Application>
  <PresentationFormat>如螢幕大小 (16:9)</PresentationFormat>
  <Paragraphs>12</Paragraphs>
  <Slides>11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2" baseType="lpstr">
      <vt:lpstr>2023 CipherLab_PPT_Template_16 9</vt:lpstr>
      <vt:lpstr>PowerPoint 簡報</vt:lpstr>
      <vt:lpstr>This slides is to show how to set up APP policy.</vt:lpstr>
      <vt:lpstr>Click “Apps” and Click “NEW APP POLICY”.</vt:lpstr>
      <vt:lpstr>Click “Android Enterprise”.</vt:lpstr>
      <vt:lpstr>Fill in “App Policy Name”.</vt:lpstr>
      <vt:lpstr>Click “APPS” and click “+” bottom on top right to join apps to install when enrollment.</vt:lpstr>
      <vt:lpstr>Select App Source as “Managed Google Play” to join apps on Play Store. Click “MANAGED GOOGLE PLAY” to open Play Store.</vt:lpstr>
      <vt:lpstr>Chose which APP need to be installed.</vt:lpstr>
      <vt:lpstr>Type in Cipherlab in search bar then download CipherLab OEMConfig and CipherLab ADC Module.</vt:lpstr>
      <vt:lpstr>After creating the App Policy, click the policy just created.</vt:lpstr>
      <vt:lpstr>Click assign bottom to assign this APP policy to a enrollment setting.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Kelly Lin (林于婷)</dc:creator>
  <cp:lastModifiedBy>Haoyun Hsueh (薛皓云)</cp:lastModifiedBy>
  <cp:revision>2633</cp:revision>
  <dcterms:created xsi:type="dcterms:W3CDTF">2023-06-26T04:22:37Z</dcterms:created>
  <dcterms:modified xsi:type="dcterms:W3CDTF">2024-10-28T07:45:15Z</dcterms:modified>
</cp:coreProperties>
</file>